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notesMasterIdLst>
    <p:notesMasterId r:id="rId9"/>
  </p:notesMasterIdLst>
  <p:sldIdLst>
    <p:sldId id="256" r:id="rId2"/>
    <p:sldId id="283" r:id="rId3"/>
    <p:sldId id="284" r:id="rId4"/>
    <p:sldId id="285" r:id="rId5"/>
    <p:sldId id="287" r:id="rId6"/>
    <p:sldId id="288" r:id="rId7"/>
    <p:sldId id="28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539" autoAdjust="0"/>
  </p:normalViewPr>
  <p:slideViewPr>
    <p:cSldViewPr snapToGrid="0">
      <p:cViewPr varScale="1">
        <p:scale>
          <a:sx n="77" d="100"/>
          <a:sy n="77" d="100"/>
        </p:scale>
        <p:origin x="86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24BA7-B59F-4A5A-B47F-A9A2808F65F1}" type="datetimeFigureOut">
              <a:rPr lang="de-DE" smtClean="0"/>
              <a:t>11.06.2018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9F3CD-CD95-400A-A253-004581E5A3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2336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119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8751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785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3573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647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7756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</a:t>
            </a:r>
            <a:r>
              <a:rPr lang="de-DE" dirty="0" err="1"/>
              <a:t>seite</a:t>
            </a:r>
            <a:r>
              <a:rPr lang="de-DE" dirty="0"/>
              <a:t> ist nicht leer!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6485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9FCC5-0E25-4BE9-A522-63B382AB4AEB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882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A2EBE-B2EC-4122-B021-6C7D9CCB41C0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18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F930F93B-56FC-42E2-BD5D-D6BB7BBEB04D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50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8FB37-407E-43F1-BDC2-86AE9C4BE8EA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67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88AF91-5779-4258-BF54-B0ABDB710312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8583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81F69-4083-40A6-8447-77C61C1042F3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779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11C8B-CB68-4571-AD59-15C45B872553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787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18473-91AC-475D-B7BB-3B62BDF59257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629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C2F27-ED5F-4876-8D69-DF53234BBC39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557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3A4F6-764A-4A8D-8605-3D4BB9F81117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80A9B-B11C-4315-A33C-4A75256CAF48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17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065414E6-A580-4BF7-BF4C-61053808E5FE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7098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5758" y="2108612"/>
            <a:ext cx="11471565" cy="1739347"/>
          </a:xfrm>
        </p:spPr>
        <p:txBody>
          <a:bodyPr>
            <a:normAutofit/>
          </a:bodyPr>
          <a:lstStyle/>
          <a:p>
            <a:pPr algn="l"/>
            <a:r>
              <a:rPr lang="de-DE" sz="2800" dirty="0" err="1">
                <a:latin typeface="Eras Medium ITC" panose="020B0602030504020804" pitchFamily="34" charset="0"/>
              </a:rPr>
              <a:t>Geo</a:t>
            </a:r>
            <a:r>
              <a:rPr lang="de-DE" sz="2800" dirty="0">
                <a:latin typeface="Eras Medium ITC" panose="020B0602030504020804" pitchFamily="34" charset="0"/>
              </a:rPr>
              <a:t> 411</a:t>
            </a:r>
            <a:br>
              <a:rPr lang="de-DE" sz="3600" b="1" dirty="0">
                <a:latin typeface="Eras Medium ITC" panose="020B0602030504020804" pitchFamily="34" charset="0"/>
              </a:rPr>
            </a:br>
            <a:r>
              <a:rPr lang="de-DE" sz="3600" b="1" dirty="0">
                <a:latin typeface="Eras Medium ITC" panose="020B0602030504020804" pitchFamily="34" charset="0"/>
              </a:rPr>
              <a:t>Praxisprojekt: </a:t>
            </a:r>
            <a:r>
              <a:rPr lang="de-DE" sz="3600" dirty="0">
                <a:latin typeface="Eras Medium ITC" panose="020B0602030504020804" pitchFamily="34" charset="0"/>
              </a:rPr>
              <a:t>ML -</a:t>
            </a:r>
            <a:r>
              <a:rPr lang="de-DE" sz="3600" b="1" dirty="0">
                <a:latin typeface="Eras Medium ITC" panose="020B0602030504020804" pitchFamily="34" charset="0"/>
              </a:rPr>
              <a:t> </a:t>
            </a:r>
            <a:r>
              <a:rPr lang="de-DE" sz="3600" dirty="0">
                <a:latin typeface="Eras Medium ITC" panose="020B0602030504020804" pitchFamily="34" charset="0"/>
              </a:rPr>
              <a:t>Forest Health</a:t>
            </a:r>
            <a:endParaRPr lang="de-DE" sz="4800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9541" y="4637315"/>
            <a:ext cx="9144000" cy="1621092"/>
          </a:xfrm>
          <a:solidFill>
            <a:schemeClr val="bg1">
              <a:lumMod val="65000"/>
              <a:lumOff val="35000"/>
              <a:alpha val="74000"/>
            </a:schemeClr>
          </a:solidFill>
        </p:spPr>
        <p:txBody>
          <a:bodyPr>
            <a:normAutofit fontScale="92500" lnSpcReduction="10000"/>
          </a:bodyPr>
          <a:lstStyle/>
          <a:p>
            <a:pPr algn="l"/>
            <a:r>
              <a:rPr lang="de-DE" dirty="0"/>
              <a:t>Leitung GEO 411: </a:t>
            </a:r>
          </a:p>
          <a:p>
            <a:pPr algn="l"/>
            <a:r>
              <a:rPr lang="de-DE" dirty="0"/>
              <a:t>Prof. Dr. </a:t>
            </a:r>
            <a:r>
              <a:rPr lang="de-DE" dirty="0" err="1"/>
              <a:t>Schmullius</a:t>
            </a:r>
            <a:endParaRPr lang="de-DE" dirty="0"/>
          </a:p>
          <a:p>
            <a:pPr algn="l"/>
            <a:r>
              <a:rPr lang="de-DE" dirty="0"/>
              <a:t>Dr. </a:t>
            </a:r>
            <a:r>
              <a:rPr lang="de-DE" dirty="0" err="1"/>
              <a:t>Biskop</a:t>
            </a:r>
            <a:endParaRPr lang="de-DE" dirty="0"/>
          </a:p>
          <a:p>
            <a:r>
              <a:rPr lang="de-DE" dirty="0"/>
              <a:t>Vortrag: Gregor </a:t>
            </a:r>
            <a:r>
              <a:rPr lang="de-DE" dirty="0" err="1"/>
              <a:t>Didenko</a:t>
            </a:r>
            <a:r>
              <a:rPr lang="de-DE" dirty="0"/>
              <a:t>, Felix Behrendt, Eric Krüger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814137" y="3540182"/>
            <a:ext cx="3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23183B-F20F-48F1-9349-784E80536CCA}"/>
              </a:ext>
            </a:extLst>
          </p:cNvPr>
          <p:cNvSpPr/>
          <p:nvPr/>
        </p:nvSpPr>
        <p:spPr>
          <a:xfrm>
            <a:off x="11410603" y="6488668"/>
            <a:ext cx="426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(1)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9BCB0E-8061-4BF0-885B-D1EE5B397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002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90" y="0"/>
            <a:ext cx="9784080" cy="1508760"/>
          </a:xfrm>
        </p:spPr>
        <p:txBody>
          <a:bodyPr/>
          <a:lstStyle/>
          <a:p>
            <a:r>
              <a:rPr lang="de-DE" dirty="0"/>
              <a:t>Projektthema: Forest Health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E8BB6DE-C1B0-46E0-9E8B-F63EA2827A3A}"/>
              </a:ext>
            </a:extLst>
          </p:cNvPr>
          <p:cNvSpPr txBox="1"/>
          <p:nvPr/>
        </p:nvSpPr>
        <p:spPr>
          <a:xfrm>
            <a:off x="194390" y="1855559"/>
            <a:ext cx="113514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Projektziel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Automatisierte Klassifikation von Baumkrankheitszuständen in Nordspanien</a:t>
            </a:r>
          </a:p>
          <a:p>
            <a:endParaRPr lang="de-DE" sz="2400" dirty="0">
              <a:solidFill>
                <a:schemeClr val="bg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Explorative Datenanalyse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Nutzung von </a:t>
            </a:r>
            <a:r>
              <a:rPr lang="de-DE" sz="2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Machine-learning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Verfahren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Nutzung von Sentinel 2 a/b und </a:t>
            </a:r>
            <a:r>
              <a:rPr lang="de-DE" sz="2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LandSAT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8 Daten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02BC181-B580-492F-A944-1BE66078D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611" y="5093388"/>
            <a:ext cx="4223637" cy="109501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0638D9D-A3B5-48E0-900E-3F14331C95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06" r="17498"/>
          <a:stretch/>
        </p:blipFill>
        <p:spPr>
          <a:xfrm>
            <a:off x="9950413" y="1493"/>
            <a:ext cx="2241587" cy="685650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74FEDC0-8F1F-4B5E-8627-732189B4EF53}"/>
              </a:ext>
            </a:extLst>
          </p:cNvPr>
          <p:cNvSpPr txBox="1"/>
          <p:nvPr/>
        </p:nvSpPr>
        <p:spPr>
          <a:xfrm>
            <a:off x="960821" y="4278094"/>
            <a:ext cx="3671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Arbeitsdauer: 39 Tage</a:t>
            </a:r>
          </a:p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 Arbeitspakete </a:t>
            </a:r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7 Meilensteine</a:t>
            </a:r>
            <a:endParaRPr lang="de-DE" dirty="0">
              <a:solidFill>
                <a:schemeClr val="bg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52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D375620-2A64-4FFA-8163-97537970E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991" y="1058717"/>
            <a:ext cx="10242068" cy="561280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0967DAA-558B-429C-A21B-A9A4E0D741C3}"/>
              </a:ext>
            </a:extLst>
          </p:cNvPr>
          <p:cNvSpPr txBox="1"/>
          <p:nvPr/>
        </p:nvSpPr>
        <p:spPr>
          <a:xfrm>
            <a:off x="7461012" y="412386"/>
            <a:ext cx="3671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Arbeitsdauer: 39 Tage</a:t>
            </a:r>
          </a:p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 Arbeitspakete </a:t>
            </a:r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7 Meilensteine</a:t>
            </a:r>
            <a:endParaRPr lang="de-DE" dirty="0">
              <a:solidFill>
                <a:schemeClr val="bg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itel 6">
            <a:extLst>
              <a:ext uri="{FF2B5EF4-FFF2-40B4-BE49-F238E27FC236}">
                <a16:creationId xmlns:a16="http://schemas.microsoft.com/office/drawing/2014/main" id="{B6133E9D-1317-4814-9F5A-5896A9D1C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95" y="-37318"/>
            <a:ext cx="9621963" cy="1307388"/>
          </a:xfrm>
        </p:spPr>
        <p:txBody>
          <a:bodyPr>
            <a:normAutofit/>
          </a:bodyPr>
          <a:lstStyle/>
          <a:p>
            <a:r>
              <a:rPr lang="de-DE" sz="2400" dirty="0"/>
              <a:t>Projekt: Forest 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DEC734E-8228-4818-9138-44AC7FC4E174}"/>
              </a:ext>
            </a:extLst>
          </p:cNvPr>
          <p:cNvSpPr txBox="1"/>
          <p:nvPr/>
        </p:nvSpPr>
        <p:spPr>
          <a:xfrm>
            <a:off x="3334872" y="1434220"/>
            <a:ext cx="7797187" cy="507831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Meilensteine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Datenkollektion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Datenvorprozessierung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ED 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Prädiktoren</a:t>
            </a:r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Trainierter ML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Modellvalidierung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Räumliche Vorhersage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7. Bericht/ Produktauslieferung</a:t>
            </a:r>
          </a:p>
          <a:p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86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5A7135C-245B-475B-88A4-3D42E54646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194" b="66515"/>
          <a:stretch/>
        </p:blipFill>
        <p:spPr>
          <a:xfrm>
            <a:off x="647944" y="1213259"/>
            <a:ext cx="10597087" cy="3614126"/>
          </a:xfrm>
          <a:prstGeom prst="rect">
            <a:avLst/>
          </a:prstGeom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77C9C61B-6419-4E70-B6F2-424308EEF129}"/>
              </a:ext>
            </a:extLst>
          </p:cNvPr>
          <p:cNvSpPr/>
          <p:nvPr/>
        </p:nvSpPr>
        <p:spPr>
          <a:xfrm>
            <a:off x="7790688" y="2743200"/>
            <a:ext cx="640618" cy="63201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10A55154-0180-43A2-9A5B-A11D0E39AB56}"/>
              </a:ext>
            </a:extLst>
          </p:cNvPr>
          <p:cNvSpPr/>
          <p:nvPr/>
        </p:nvSpPr>
        <p:spPr>
          <a:xfrm>
            <a:off x="9390888" y="3670139"/>
            <a:ext cx="640618" cy="63201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10" name="Titel 6">
            <a:extLst>
              <a:ext uri="{FF2B5EF4-FFF2-40B4-BE49-F238E27FC236}">
                <a16:creationId xmlns:a16="http://schemas.microsoft.com/office/drawing/2014/main" id="{B1A4ACF9-EEBE-44EF-873B-446709EC8DE0}"/>
              </a:ext>
            </a:extLst>
          </p:cNvPr>
          <p:cNvSpPr txBox="1">
            <a:spLocks/>
          </p:cNvSpPr>
          <p:nvPr/>
        </p:nvSpPr>
        <p:spPr>
          <a:xfrm>
            <a:off x="167495" y="-37318"/>
            <a:ext cx="9621963" cy="130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/>
              <a:t>Projekt: Forest Health</a:t>
            </a:r>
            <a:endParaRPr lang="de-DE" sz="24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1173D16-F3D9-4FAD-B141-A14824E1FB1A}"/>
              </a:ext>
            </a:extLst>
          </p:cNvPr>
          <p:cNvSpPr txBox="1"/>
          <p:nvPr/>
        </p:nvSpPr>
        <p:spPr>
          <a:xfrm>
            <a:off x="2607797" y="4877837"/>
            <a:ext cx="7797187" cy="230832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Meilensteine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Datenkollektion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Datenvorprozessierung</a:t>
            </a:r>
          </a:p>
          <a:p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808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7D571C5-54FE-4890-A422-E9505F7455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45" r="24137" b="36687"/>
          <a:stretch/>
        </p:blipFill>
        <p:spPr>
          <a:xfrm>
            <a:off x="361602" y="1270070"/>
            <a:ext cx="11496950" cy="2447365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C76EC21C-0C5C-4B16-B686-2652C5DDB87E}"/>
              </a:ext>
            </a:extLst>
          </p:cNvPr>
          <p:cNvSpPr/>
          <p:nvPr/>
        </p:nvSpPr>
        <p:spPr>
          <a:xfrm>
            <a:off x="8160610" y="1145497"/>
            <a:ext cx="457200" cy="43121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74877FBC-C1D6-4EFB-A6AD-D1638AF22D17}"/>
              </a:ext>
            </a:extLst>
          </p:cNvPr>
          <p:cNvSpPr/>
          <p:nvPr/>
        </p:nvSpPr>
        <p:spPr>
          <a:xfrm>
            <a:off x="8779175" y="2009656"/>
            <a:ext cx="470647" cy="48409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58028A5-60C0-4B48-865A-54831904E42D}"/>
              </a:ext>
            </a:extLst>
          </p:cNvPr>
          <p:cNvSpPr/>
          <p:nvPr/>
        </p:nvSpPr>
        <p:spPr>
          <a:xfrm>
            <a:off x="9640038" y="2493752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</a:p>
        </p:txBody>
      </p:sp>
      <p:sp>
        <p:nvSpPr>
          <p:cNvPr id="15" name="Titel 6">
            <a:extLst>
              <a:ext uri="{FF2B5EF4-FFF2-40B4-BE49-F238E27FC236}">
                <a16:creationId xmlns:a16="http://schemas.microsoft.com/office/drawing/2014/main" id="{949112B0-60FD-4779-A37D-B1262F9C71F7}"/>
              </a:ext>
            </a:extLst>
          </p:cNvPr>
          <p:cNvSpPr txBox="1">
            <a:spLocks/>
          </p:cNvSpPr>
          <p:nvPr/>
        </p:nvSpPr>
        <p:spPr>
          <a:xfrm>
            <a:off x="167495" y="-37318"/>
            <a:ext cx="9621963" cy="130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/>
              <a:t>Projekt: Forest Health</a:t>
            </a:r>
            <a:endParaRPr lang="de-DE" sz="2400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4ECBA04-2E75-4044-82DF-D621CC2114CF}"/>
              </a:ext>
            </a:extLst>
          </p:cNvPr>
          <p:cNvSpPr/>
          <p:nvPr/>
        </p:nvSpPr>
        <p:spPr>
          <a:xfrm>
            <a:off x="11038911" y="2825057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4B5EB39-7941-453E-A3F2-48BE64976A48}"/>
              </a:ext>
            </a:extLst>
          </p:cNvPr>
          <p:cNvSpPr txBox="1"/>
          <p:nvPr/>
        </p:nvSpPr>
        <p:spPr>
          <a:xfrm>
            <a:off x="2861740" y="3842008"/>
            <a:ext cx="7797187" cy="34163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Meilensteine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ED 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Prädiktoren</a:t>
            </a:r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Trainierter ML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Modellvalidierung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Räumliche Vorhersage</a:t>
            </a:r>
          </a:p>
          <a:p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5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9BD2049-9361-483E-9E80-8DE1F16CE5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313" t="63313" b="-4"/>
          <a:stretch/>
        </p:blipFill>
        <p:spPr>
          <a:xfrm>
            <a:off x="5822576" y="2362411"/>
            <a:ext cx="4860462" cy="308423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57B534E-D997-4C1A-BB18-7929A8140C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313" r="68331" b="-4"/>
          <a:stretch/>
        </p:blipFill>
        <p:spPr>
          <a:xfrm>
            <a:off x="1032087" y="2362411"/>
            <a:ext cx="4857725" cy="3084232"/>
          </a:xfrm>
          <a:prstGeom prst="rect">
            <a:avLst/>
          </a:prstGeom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A9C3CB77-AA33-404C-8106-BBE29EAA3966}"/>
              </a:ext>
            </a:extLst>
          </p:cNvPr>
          <p:cNvSpPr/>
          <p:nvPr/>
        </p:nvSpPr>
        <p:spPr>
          <a:xfrm>
            <a:off x="8431557" y="2993511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</p:txBody>
      </p:sp>
      <p:sp>
        <p:nvSpPr>
          <p:cNvPr id="15" name="Titel 6">
            <a:extLst>
              <a:ext uri="{FF2B5EF4-FFF2-40B4-BE49-F238E27FC236}">
                <a16:creationId xmlns:a16="http://schemas.microsoft.com/office/drawing/2014/main" id="{A7350DBD-7A66-48BD-9E6D-7468E7AD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95" y="-37318"/>
            <a:ext cx="9621963" cy="1307388"/>
          </a:xfrm>
        </p:spPr>
        <p:txBody>
          <a:bodyPr>
            <a:normAutofit/>
          </a:bodyPr>
          <a:lstStyle/>
          <a:p>
            <a:r>
              <a:rPr lang="de-DE" sz="2400" dirty="0"/>
              <a:t>Projekt: Forest Health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0EF2A29-9B1D-42DB-B2A2-5A9ACE8C9C66}"/>
              </a:ext>
            </a:extLst>
          </p:cNvPr>
          <p:cNvSpPr txBox="1"/>
          <p:nvPr/>
        </p:nvSpPr>
        <p:spPr>
          <a:xfrm>
            <a:off x="2967124" y="5661821"/>
            <a:ext cx="7797187" cy="17543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Meilenstein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7. Bericht/ Produktauslieferung</a:t>
            </a:r>
          </a:p>
          <a:p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16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E89F00E-1345-426E-9912-99CCC51A2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710" y="0"/>
            <a:ext cx="571391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0835300-4FCD-4CB3-8C37-8A71BBA91A0F}"/>
              </a:ext>
            </a:extLst>
          </p:cNvPr>
          <p:cNvSpPr/>
          <p:nvPr/>
        </p:nvSpPr>
        <p:spPr>
          <a:xfrm>
            <a:off x="2296710" y="0"/>
            <a:ext cx="3149349" cy="16270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11D51F1-5B4B-4E39-A05F-4AE3436C6003}"/>
              </a:ext>
            </a:extLst>
          </p:cNvPr>
          <p:cNvSpPr/>
          <p:nvPr/>
        </p:nvSpPr>
        <p:spPr>
          <a:xfrm>
            <a:off x="5446059" y="58695"/>
            <a:ext cx="3149349" cy="16270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B37DE49-0B6B-461F-ABD7-47883B06BCB2}"/>
              </a:ext>
            </a:extLst>
          </p:cNvPr>
          <p:cNvSpPr/>
          <p:nvPr/>
        </p:nvSpPr>
        <p:spPr>
          <a:xfrm>
            <a:off x="2250549" y="1685789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C457D30-AF7D-42FB-A26D-9CA84A1B08E7}"/>
              </a:ext>
            </a:extLst>
          </p:cNvPr>
          <p:cNvSpPr/>
          <p:nvPr/>
        </p:nvSpPr>
        <p:spPr>
          <a:xfrm>
            <a:off x="2298610" y="3603812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4795E0C-A35A-4A5A-AB62-65EE80916573}"/>
              </a:ext>
            </a:extLst>
          </p:cNvPr>
          <p:cNvSpPr/>
          <p:nvPr/>
        </p:nvSpPr>
        <p:spPr>
          <a:xfrm>
            <a:off x="2270013" y="5521835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7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erbund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Verbun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erbun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178</Words>
  <Application>Microsoft Office PowerPoint</Application>
  <PresentationFormat>Breitbild</PresentationFormat>
  <Paragraphs>60</Paragraphs>
  <Slides>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Calibri</vt:lpstr>
      <vt:lpstr>Corbel</vt:lpstr>
      <vt:lpstr>Eras Medium ITC</vt:lpstr>
      <vt:lpstr>Wingdings</vt:lpstr>
      <vt:lpstr>Verbund</vt:lpstr>
      <vt:lpstr>Geo 411 Praxisprojekt: ML - Forest Health</vt:lpstr>
      <vt:lpstr>Projektthema: Forest Health</vt:lpstr>
      <vt:lpstr>Projekt: Forest Health</vt:lpstr>
      <vt:lpstr>PowerPoint-Präsentation</vt:lpstr>
      <vt:lpstr>PowerPoint-Präsentation</vt:lpstr>
      <vt:lpstr>Projekt: Forest Health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Eric Krüger</dc:creator>
  <cp:lastModifiedBy>eric.krueger</cp:lastModifiedBy>
  <cp:revision>168</cp:revision>
  <dcterms:created xsi:type="dcterms:W3CDTF">2016-02-08T16:17:14Z</dcterms:created>
  <dcterms:modified xsi:type="dcterms:W3CDTF">2018-06-11T09:59:18Z</dcterms:modified>
</cp:coreProperties>
</file>

<file path=docProps/thumbnail.jpeg>
</file>